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71" r:id="rId10"/>
    <p:sldId id="264" r:id="rId11"/>
    <p:sldId id="265" r:id="rId12"/>
    <p:sldId id="272" r:id="rId13"/>
    <p:sldId id="266" r:id="rId14"/>
    <p:sldId id="274" r:id="rId15"/>
    <p:sldId id="267" r:id="rId16"/>
    <p:sldId id="270" r:id="rId17"/>
    <p:sldId id="268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>
                <a:solidFill>
                  <a:srgbClr val="C00000"/>
                </a:solidFill>
              </a:rPr>
              <a:t>Урок </a:t>
            </a:r>
          </a:p>
          <a:p>
            <a:pPr algn="ctr">
              <a:buNone/>
            </a:pPr>
            <a:r>
              <a:rPr lang="ru-RU" sz="4400" smtClean="0">
                <a:solidFill>
                  <a:srgbClr val="C00000"/>
                </a:solidFill>
              </a:rPr>
              <a:t>изобразительного </a:t>
            </a:r>
          </a:p>
          <a:p>
            <a:pPr algn="ctr">
              <a:buNone/>
            </a:pPr>
            <a:r>
              <a:rPr lang="ru-RU" sz="4400" smtClean="0">
                <a:solidFill>
                  <a:srgbClr val="C00000"/>
                </a:solidFill>
              </a:rPr>
              <a:t>искусства</a:t>
            </a:r>
            <a:endParaRPr lang="ru-RU" sz="4400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sz="4400" dirty="0" smtClean="0">
                <a:solidFill>
                  <a:srgbClr val="C00000"/>
                </a:solidFill>
              </a:rPr>
              <a:t> во 2 классе</a:t>
            </a:r>
            <a:endParaRPr lang="ru-RU" sz="4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6093296"/>
            <a:ext cx="7859216" cy="7647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Жорж Сёра «Сена в </a:t>
            </a:r>
            <a:r>
              <a:rPr lang="ru-RU" dirty="0" err="1" smtClean="0"/>
              <a:t>Гранд-Жатт</a:t>
            </a:r>
            <a:r>
              <a:rPr lang="ru-RU" dirty="0" smtClean="0"/>
              <a:t>, весна»</a:t>
            </a:r>
          </a:p>
          <a:p>
            <a:pPr algn="ctr"/>
            <a:endParaRPr lang="ru-RU" dirty="0"/>
          </a:p>
        </p:txBody>
      </p:sp>
      <p:pic>
        <p:nvPicPr>
          <p:cNvPr id="5122" name="Picture 2" descr="D:\копия С\Desktop\The Seine and la Grande Jatte - Springti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88640"/>
            <a:ext cx="7632848" cy="59322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322712" cy="1143000"/>
          </a:xfrm>
        </p:spPr>
        <p:txBody>
          <a:bodyPr/>
          <a:lstStyle/>
          <a:p>
            <a:r>
              <a:rPr lang="ru-RU" dirty="0" smtClean="0"/>
              <a:t>Поль </a:t>
            </a:r>
            <a:r>
              <a:rPr lang="ru-RU" dirty="0" err="1" smtClean="0"/>
              <a:t>Синьяк</a:t>
            </a:r>
            <a:endParaRPr lang="ru-RU" dirty="0"/>
          </a:p>
        </p:txBody>
      </p:sp>
      <p:pic>
        <p:nvPicPr>
          <p:cNvPr id="6146" name="Picture 2" descr="D:\копия С\Desktop\HZN05140_catpa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02384"/>
            <a:ext cx="3312368" cy="4108363"/>
          </a:xfrm>
          <a:prstGeom prst="rect">
            <a:avLst/>
          </a:prstGeom>
          <a:noFill/>
        </p:spPr>
      </p:pic>
      <p:pic>
        <p:nvPicPr>
          <p:cNvPr id="6147" name="Picture 3" descr="D:\копия С\Desktop\Pol-Sinyak-Paul-Signac-Red-Buoy-Harbour-at-Saint-Tropez-Musee-dOrsay-1895-828x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60648"/>
            <a:ext cx="4461199" cy="551723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427984" y="5949280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«Красный буй» 1895 г.</a:t>
            </a:r>
            <a:endParaRPr lang="ru-RU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копия С\Desktop\Saint-Tropez, the Port at Sunset--1892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7" y="260648"/>
            <a:ext cx="7200801" cy="575208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520" y="6021288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Поль </a:t>
            </a:r>
            <a:r>
              <a:rPr lang="ru-RU" sz="3200" dirty="0" err="1" smtClean="0"/>
              <a:t>Синьяк</a:t>
            </a:r>
            <a:r>
              <a:rPr lang="ru-RU" sz="3200" dirty="0" smtClean="0"/>
              <a:t>  «</a:t>
            </a:r>
            <a:r>
              <a:rPr lang="ru-RU" sz="3200" dirty="0" err="1" smtClean="0"/>
              <a:t>Сен-Тропе</a:t>
            </a:r>
            <a:r>
              <a:rPr lang="ru-RU" sz="3200" dirty="0" smtClean="0"/>
              <a:t>, порт на закате»</a:t>
            </a:r>
            <a:endParaRPr lang="ru-RU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8639"/>
            <a:ext cx="7056784" cy="5705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59632" y="6093296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Поль </a:t>
            </a:r>
            <a:r>
              <a:rPr lang="ru-RU" sz="3200" dirty="0" err="1" smtClean="0"/>
              <a:t>Синьяк</a:t>
            </a:r>
            <a:r>
              <a:rPr lang="ru-RU" sz="3200" dirty="0" smtClean="0"/>
              <a:t>  «Порт </a:t>
            </a:r>
            <a:r>
              <a:rPr lang="ru-RU" sz="3200" dirty="0" err="1" smtClean="0"/>
              <a:t>Сен-Тропе</a:t>
            </a:r>
            <a:r>
              <a:rPr lang="ru-RU" sz="3200" dirty="0" smtClean="0"/>
              <a:t>» 1899 г.</a:t>
            </a:r>
            <a:endParaRPr lang="ru-RU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опия С\Desktop\raskraska_utka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060848"/>
            <a:ext cx="5819095" cy="4525963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32656"/>
            <a:ext cx="423503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dirty="0" smtClean="0"/>
              <a:t>Бусы</a:t>
            </a:r>
            <a:endParaRPr lang="ru-RU" dirty="0"/>
          </a:p>
        </p:txBody>
      </p:sp>
      <p:pic>
        <p:nvPicPr>
          <p:cNvPr id="8194" name="Picture 2" descr="D:\копия С\Desktop\piervoie-zaniatiie-v-shkolie-malyshok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916832"/>
            <a:ext cx="4633362" cy="493568"/>
          </a:xfrm>
          <a:prstGeom prst="rect">
            <a:avLst/>
          </a:prstGeom>
          <a:noFill/>
        </p:spPr>
      </p:pic>
      <p:pic>
        <p:nvPicPr>
          <p:cNvPr id="8195" name="Picture 3" descr="D:\копия С\Desktop\rwesct14229331519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356992"/>
            <a:ext cx="5911304" cy="350100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43808" y="2996952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Коврик</a:t>
            </a:r>
            <a:endParaRPr lang="ru-RU" sz="5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56176" y="1340768"/>
            <a:ext cx="23042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Синяя птица – </a:t>
            </a:r>
            <a:r>
              <a:rPr lang="ru-RU" sz="4000" b="1" dirty="0" err="1" smtClean="0">
                <a:solidFill>
                  <a:srgbClr val="0070C0"/>
                </a:solidFill>
              </a:rPr>
              <a:t>птица</a:t>
            </a:r>
            <a:r>
              <a:rPr lang="ru-RU" sz="4000" b="1" dirty="0" smtClean="0">
                <a:solidFill>
                  <a:srgbClr val="0070C0"/>
                </a:solidFill>
              </a:rPr>
              <a:t> счастья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8640"/>
            <a:ext cx="4824536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123728" y="5373216"/>
            <a:ext cx="648072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051720" y="616530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1,  6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4139952" y="692696"/>
            <a:ext cx="648072" cy="57606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283968" y="162880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6156176" y="5373216"/>
            <a:ext cx="576064" cy="64807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300192" y="616530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1547664" y="2276872"/>
            <a:ext cx="576064" cy="576064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691680" y="299695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7020272" y="2348880"/>
            <a:ext cx="504056" cy="57606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092280" y="31409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Закончите предложения:</a:t>
            </a:r>
          </a:p>
          <a:p>
            <a:pPr algn="ctr">
              <a:buNone/>
            </a:pPr>
            <a:endParaRPr lang="ru-RU" sz="4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4400" b="1" dirty="0" smtClean="0"/>
              <a:t>Я узнал…</a:t>
            </a:r>
          </a:p>
          <a:p>
            <a:pPr algn="ctr"/>
            <a:r>
              <a:rPr lang="ru-RU" sz="4400" b="1" dirty="0" smtClean="0"/>
              <a:t>Я удивился…</a:t>
            </a:r>
          </a:p>
          <a:p>
            <a:pPr algn="ctr"/>
            <a:r>
              <a:rPr lang="ru-RU" sz="4400" b="1" dirty="0" smtClean="0"/>
              <a:t>Я научился…</a:t>
            </a:r>
            <a:endParaRPr lang="ru-RU" sz="4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4067944" y="2636912"/>
            <a:ext cx="648072" cy="64807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                                        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827584" y="1844824"/>
            <a:ext cx="648072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707904" y="2564904"/>
            <a:ext cx="648072" cy="64807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524328" y="3429000"/>
            <a:ext cx="720080" cy="720080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220072" y="3645024"/>
            <a:ext cx="720080" cy="6480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979712" y="3501008"/>
            <a:ext cx="720080" cy="72008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452320" y="1412776"/>
            <a:ext cx="720080" cy="72008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851920" y="5229200"/>
            <a:ext cx="720080" cy="72008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804248" y="5085184"/>
            <a:ext cx="648072" cy="64807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115616" y="5157192"/>
            <a:ext cx="648072" cy="64807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076056" y="1052736"/>
            <a:ext cx="648072" cy="64807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699792" y="836712"/>
            <a:ext cx="720080" cy="720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solidFill>
                  <a:srgbClr val="C00000"/>
                </a:solidFill>
              </a:rPr>
              <a:t>Точка как средство художественной выразительности</a:t>
            </a:r>
          </a:p>
          <a:p>
            <a:pPr algn="ctr">
              <a:buNone/>
            </a:pP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427984" y="4293096"/>
            <a:ext cx="504056" cy="50405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91880" y="692696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Точка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1880" y="2852936"/>
            <a:ext cx="5256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Линия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35896" y="5085184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Пятно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3" name="Picture 3" descr="D:\копия С\Desktop\4857125_stock-vector-disco-lights-do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0"/>
            <a:ext cx="2592288" cy="2104074"/>
          </a:xfrm>
          <a:prstGeom prst="rect">
            <a:avLst/>
          </a:prstGeom>
          <a:noFill/>
        </p:spPr>
      </p:pic>
      <p:sp>
        <p:nvSpPr>
          <p:cNvPr id="11266" name="AutoShape 2" descr="https://cdn.pixabay.com/photo/2016/09/16/17/35/watercolor-1674642_12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https://cdn.pixabay.com/photo/2016/09/16/17/35/watercolor-1674642_12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https://cdn.pixabay.com/photo/2016/09/16/17/35/watercolor-1674642_12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1" name="Picture 7" descr="D:\копия С\Desktop\depositphotos_32272227-stock-photo-set-of-abstract-color-watercol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581128"/>
            <a:ext cx="3240360" cy="2070471"/>
          </a:xfrm>
          <a:prstGeom prst="rect">
            <a:avLst/>
          </a:prstGeom>
          <a:noFill/>
        </p:spPr>
      </p:pic>
      <p:pic>
        <p:nvPicPr>
          <p:cNvPr id="2050" name="Picture 2" descr="D:\копия С\Desktop\Matematika-1-klass-urok-presentatsiya-tochka-pramaya-liniya-krivaya-otrezok-luch-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2276872"/>
            <a:ext cx="4419600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Техника рисования «тычок»</a:t>
            </a:r>
            <a:endParaRPr lang="ru-RU" dirty="0"/>
          </a:p>
        </p:txBody>
      </p:sp>
      <p:pic>
        <p:nvPicPr>
          <p:cNvPr id="2050" name="Picture 2" descr="D:\копия С\Desktop\detsad-38110-14598712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556792"/>
            <a:ext cx="6735159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330824" cy="257829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Пуанталь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– </a:t>
            </a:r>
            <a:br>
              <a:rPr lang="ru-RU" dirty="0" smtClean="0"/>
            </a:br>
            <a:r>
              <a:rPr lang="ru-RU" dirty="0" smtClean="0"/>
              <a:t>живописная </a:t>
            </a:r>
            <a:br>
              <a:rPr lang="ru-RU" dirty="0" smtClean="0"/>
            </a:br>
            <a:r>
              <a:rPr lang="ru-RU" dirty="0" smtClean="0"/>
              <a:t>техника рисования </a:t>
            </a:r>
            <a:br>
              <a:rPr lang="ru-RU" dirty="0" smtClean="0"/>
            </a:br>
            <a:r>
              <a:rPr lang="ru-RU" dirty="0" smtClean="0"/>
              <a:t>точками.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564904"/>
            <a:ext cx="8507288" cy="4032448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sz="40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Пуантилизм  </a:t>
            </a:r>
            <a:r>
              <a:rPr lang="ru-RU" sz="4000" b="1" dirty="0" smtClean="0"/>
              <a:t>-</a:t>
            </a:r>
          </a:p>
          <a:p>
            <a:pPr algn="ctr">
              <a:buNone/>
            </a:pPr>
            <a:r>
              <a:rPr lang="ru-RU" sz="4000" dirty="0" smtClean="0"/>
              <a:t>направление в изобразительном</a:t>
            </a:r>
          </a:p>
          <a:p>
            <a:pPr algn="ctr">
              <a:buNone/>
            </a:pPr>
            <a:r>
              <a:rPr lang="ru-RU" sz="4000" dirty="0" smtClean="0"/>
              <a:t>искусстве, которое появилось около</a:t>
            </a:r>
          </a:p>
          <a:p>
            <a:pPr algn="ctr">
              <a:buNone/>
            </a:pPr>
            <a:r>
              <a:rPr lang="ru-RU" sz="4000" dirty="0" smtClean="0"/>
              <a:t>1883 года (конец 19 века) во </a:t>
            </a:r>
          </a:p>
          <a:p>
            <a:pPr algn="ctr">
              <a:buNone/>
            </a:pPr>
            <a:r>
              <a:rPr lang="ru-RU" sz="4000" dirty="0" smtClean="0"/>
              <a:t>Франции. </a:t>
            </a:r>
            <a:endParaRPr lang="ru-RU" sz="4000" dirty="0"/>
          </a:p>
        </p:txBody>
      </p:sp>
      <p:pic>
        <p:nvPicPr>
          <p:cNvPr id="2050" name="Picture 2" descr="D:\копия С\Desktop\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04664"/>
            <a:ext cx="3873534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250704" cy="1143000"/>
          </a:xfrm>
        </p:spPr>
        <p:txBody>
          <a:bodyPr/>
          <a:lstStyle/>
          <a:p>
            <a:r>
              <a:rPr lang="ru-RU" dirty="0" smtClean="0"/>
              <a:t>Жорж Сёра</a:t>
            </a:r>
            <a:endParaRPr lang="ru-RU" dirty="0"/>
          </a:p>
        </p:txBody>
      </p:sp>
      <p:pic>
        <p:nvPicPr>
          <p:cNvPr id="3074" name="Picture 2" descr="D:\копия С\Desktop\original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16832"/>
            <a:ext cx="3384376" cy="3384376"/>
          </a:xfrm>
          <a:prstGeom prst="rect">
            <a:avLst/>
          </a:prstGeom>
          <a:noFill/>
        </p:spPr>
      </p:pic>
      <p:pic>
        <p:nvPicPr>
          <p:cNvPr id="3075" name="Picture 3" descr="D:\копия С\Desktop\Georges_Seurat(1859-1891_seurat7_128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88640"/>
            <a:ext cx="3597337" cy="573325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499992" y="6093296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«Эйфелева башня» 1889 г.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60648"/>
            <a:ext cx="7545254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15616" y="6165304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/>
              <a:t>Жорж Сёра «Цирк»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150</TotalTime>
  <Words>124</Words>
  <Application>Microsoft Office PowerPoint</Application>
  <PresentationFormat>Экран (4:3)</PresentationFormat>
  <Paragraphs>38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Техника рисования «тычок»</vt:lpstr>
      <vt:lpstr>Пуанталь –  живописная  техника рисования  точками.</vt:lpstr>
      <vt:lpstr>Жорж Сёра</vt:lpstr>
      <vt:lpstr>Слайд 9</vt:lpstr>
      <vt:lpstr>Слайд 10</vt:lpstr>
      <vt:lpstr>Поль Синьяк</vt:lpstr>
      <vt:lpstr>Слайд 12</vt:lpstr>
      <vt:lpstr>Слайд 13</vt:lpstr>
      <vt:lpstr>Слайд 14</vt:lpstr>
      <vt:lpstr>Бусы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25</cp:revision>
  <dcterms:created xsi:type="dcterms:W3CDTF">2018-11-05T13:59:18Z</dcterms:created>
  <dcterms:modified xsi:type="dcterms:W3CDTF">2018-11-07T19:05:12Z</dcterms:modified>
</cp:coreProperties>
</file>